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B2B2B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710" y="-12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A8E9-2FD0-436F-B7B0-46D3D01F0FD3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37FB-E4FF-4575-A892-FDDCF42CCC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A8E9-2FD0-436F-B7B0-46D3D01F0FD3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37FB-E4FF-4575-A892-FDDCF42CCC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A8E9-2FD0-436F-B7B0-46D3D01F0FD3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37FB-E4FF-4575-A892-FDDCF42CCC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A8E9-2FD0-436F-B7B0-46D3D01F0FD3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37FB-E4FF-4575-A892-FDDCF42CCC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A8E9-2FD0-436F-B7B0-46D3D01F0FD3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37FB-E4FF-4575-A892-FDDCF42CCC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A8E9-2FD0-436F-B7B0-46D3D01F0FD3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37FB-E4FF-4575-A892-FDDCF42CCC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A8E9-2FD0-436F-B7B0-46D3D01F0FD3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37FB-E4FF-4575-A892-FDDCF42CCC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A8E9-2FD0-436F-B7B0-46D3D01F0FD3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37FB-E4FF-4575-A892-FDDCF42CCC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A8E9-2FD0-436F-B7B0-46D3D01F0FD3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37FB-E4FF-4575-A892-FDDCF42CCC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A8E9-2FD0-436F-B7B0-46D3D01F0FD3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37FB-E4FF-4575-A892-FDDCF42CCC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A8E9-2FD0-436F-B7B0-46D3D01F0FD3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37FB-E4FF-4575-A892-FDDCF42CCC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3A8E9-2FD0-436F-B7B0-46D3D01F0FD3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537FB-E4FF-4575-A892-FDDCF42CCC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0"/>
            <a:ext cx="6172200" cy="53339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Domains of Learning</a:t>
            </a:r>
            <a:endParaRPr lang="en-US" b="1" dirty="0"/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838200" y="685800"/>
            <a:ext cx="4386262" cy="4143375"/>
          </a:xfrm>
          <a:custGeom>
            <a:avLst/>
            <a:gdLst>
              <a:gd name="G0" fmla="+- 586 0 0"/>
              <a:gd name="G1" fmla="+- 21600 0 586"/>
              <a:gd name="G2" fmla="+- 21600 0 586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86" y="10800"/>
                </a:moveTo>
                <a:cubicBezTo>
                  <a:pt x="586" y="16441"/>
                  <a:pt x="5159" y="21014"/>
                  <a:pt x="10800" y="21014"/>
                </a:cubicBezTo>
                <a:cubicBezTo>
                  <a:pt x="16441" y="21014"/>
                  <a:pt x="21014" y="16441"/>
                  <a:pt x="21014" y="10800"/>
                </a:cubicBezTo>
                <a:cubicBezTo>
                  <a:pt x="21014" y="5159"/>
                  <a:pt x="16441" y="586"/>
                  <a:pt x="10800" y="586"/>
                </a:cubicBezTo>
                <a:cubicBezTo>
                  <a:pt x="5159" y="586"/>
                  <a:pt x="586" y="5159"/>
                  <a:pt x="586" y="10800"/>
                </a:cubicBezTo>
                <a:close/>
              </a:path>
            </a:pathLst>
          </a:custGeom>
          <a:solidFill>
            <a:srgbClr val="F7964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7" name="AutoShape 3"/>
          <p:cNvSpPr>
            <a:spLocks noChangeArrowheads="1"/>
          </p:cNvSpPr>
          <p:nvPr/>
        </p:nvSpPr>
        <p:spPr bwMode="auto">
          <a:xfrm>
            <a:off x="2438400" y="2438400"/>
            <a:ext cx="4387850" cy="4143375"/>
          </a:xfrm>
          <a:custGeom>
            <a:avLst/>
            <a:gdLst>
              <a:gd name="G0" fmla="+- 586 0 0"/>
              <a:gd name="G1" fmla="+- 21600 0 586"/>
              <a:gd name="G2" fmla="+- 21600 0 586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86" y="10800"/>
                </a:moveTo>
                <a:cubicBezTo>
                  <a:pt x="586" y="16441"/>
                  <a:pt x="5159" y="21014"/>
                  <a:pt x="10800" y="21014"/>
                </a:cubicBezTo>
                <a:cubicBezTo>
                  <a:pt x="16441" y="21014"/>
                  <a:pt x="21014" y="16441"/>
                  <a:pt x="21014" y="10800"/>
                </a:cubicBezTo>
                <a:cubicBezTo>
                  <a:pt x="21014" y="5159"/>
                  <a:pt x="16441" y="586"/>
                  <a:pt x="10800" y="586"/>
                </a:cubicBezTo>
                <a:cubicBezTo>
                  <a:pt x="5159" y="586"/>
                  <a:pt x="586" y="5159"/>
                  <a:pt x="586" y="10800"/>
                </a:cubicBezTo>
                <a:close/>
              </a:path>
            </a:pathLst>
          </a:custGeom>
          <a:solidFill>
            <a:srgbClr val="9BBB5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3886200" y="685800"/>
            <a:ext cx="4386262" cy="4143375"/>
          </a:xfrm>
          <a:custGeom>
            <a:avLst/>
            <a:gdLst>
              <a:gd name="G0" fmla="+- 586 0 0"/>
              <a:gd name="G1" fmla="+- 21600 0 586"/>
              <a:gd name="G2" fmla="+- 21600 0 586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86" y="10800"/>
                </a:moveTo>
                <a:cubicBezTo>
                  <a:pt x="586" y="16441"/>
                  <a:pt x="5159" y="21014"/>
                  <a:pt x="10800" y="21014"/>
                </a:cubicBezTo>
                <a:cubicBezTo>
                  <a:pt x="16441" y="21014"/>
                  <a:pt x="21014" y="16441"/>
                  <a:pt x="21014" y="10800"/>
                </a:cubicBezTo>
                <a:cubicBezTo>
                  <a:pt x="21014" y="5159"/>
                  <a:pt x="16441" y="586"/>
                  <a:pt x="10800" y="586"/>
                </a:cubicBezTo>
                <a:cubicBezTo>
                  <a:pt x="5159" y="586"/>
                  <a:pt x="586" y="5159"/>
                  <a:pt x="586" y="10800"/>
                </a:cubicBezTo>
                <a:close/>
              </a:path>
            </a:pathLst>
          </a:custGeom>
          <a:solidFill>
            <a:srgbClr val="8DB3E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81200" y="1295400"/>
            <a:ext cx="17790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Cognitive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352800" y="4953000"/>
            <a:ext cx="2417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Psychomotor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410200" y="1219200"/>
            <a:ext cx="1704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Affective</a:t>
            </a:r>
            <a:endParaRPr lang="en-US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0" y="1828800"/>
            <a:ext cx="1403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Mental Skills</a:t>
            </a:r>
          </a:p>
          <a:p>
            <a:r>
              <a:rPr lang="en-US" b="1" dirty="0" smtClean="0"/>
              <a:t>(Knowledge)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886200" y="5410200"/>
            <a:ext cx="14793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Manual  or </a:t>
            </a:r>
          </a:p>
          <a:p>
            <a:r>
              <a:rPr lang="en-US" b="1" dirty="0" smtClean="0"/>
              <a:t>Physical Skills</a:t>
            </a:r>
          </a:p>
          <a:p>
            <a:r>
              <a:rPr lang="en-US" b="1" dirty="0" smtClean="0"/>
              <a:t>(Skills)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638800" y="1752600"/>
            <a:ext cx="20640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Growth in feelings</a:t>
            </a:r>
          </a:p>
          <a:p>
            <a:r>
              <a:rPr lang="en-US" b="1" dirty="0" smtClean="0"/>
              <a:t>or Emotional  Areas</a:t>
            </a:r>
          </a:p>
          <a:p>
            <a:r>
              <a:rPr lang="en-US" b="1" dirty="0" smtClean="0"/>
              <a:t>(Attitude)</a:t>
            </a:r>
            <a:endParaRPr lang="en-US" b="1" dirty="0"/>
          </a:p>
        </p:txBody>
      </p:sp>
      <p:sp>
        <p:nvSpPr>
          <p:cNvPr id="18" name="Freeform 17"/>
          <p:cNvSpPr/>
          <p:nvPr/>
        </p:nvSpPr>
        <p:spPr>
          <a:xfrm>
            <a:off x="4011930" y="2556510"/>
            <a:ext cx="1093470" cy="1524000"/>
          </a:xfrm>
          <a:custGeom>
            <a:avLst/>
            <a:gdLst>
              <a:gd name="connsiteX0" fmla="*/ 7620 w 1093470"/>
              <a:gd name="connsiteY0" fmla="*/ 91440 h 1524000"/>
              <a:gd name="connsiteX1" fmla="*/ 152400 w 1093470"/>
              <a:gd name="connsiteY1" fmla="*/ 53340 h 1524000"/>
              <a:gd name="connsiteX2" fmla="*/ 381000 w 1093470"/>
              <a:gd name="connsiteY2" fmla="*/ 11430 h 1524000"/>
              <a:gd name="connsiteX3" fmla="*/ 556260 w 1093470"/>
              <a:gd name="connsiteY3" fmla="*/ 0 h 1524000"/>
              <a:gd name="connsiteX4" fmla="*/ 803910 w 1093470"/>
              <a:gd name="connsiteY4" fmla="*/ 3810 h 1524000"/>
              <a:gd name="connsiteX5" fmla="*/ 1002030 w 1093470"/>
              <a:gd name="connsiteY5" fmla="*/ 34290 h 1524000"/>
              <a:gd name="connsiteX6" fmla="*/ 1082040 w 1093470"/>
              <a:gd name="connsiteY6" fmla="*/ 49530 h 1524000"/>
              <a:gd name="connsiteX7" fmla="*/ 1093470 w 1093470"/>
              <a:gd name="connsiteY7" fmla="*/ 163830 h 1524000"/>
              <a:gd name="connsiteX8" fmla="*/ 1082040 w 1093470"/>
              <a:gd name="connsiteY8" fmla="*/ 415290 h 1524000"/>
              <a:gd name="connsiteX9" fmla="*/ 1040130 w 1093470"/>
              <a:gd name="connsiteY9" fmla="*/ 651510 h 1524000"/>
              <a:gd name="connsiteX10" fmla="*/ 971550 w 1093470"/>
              <a:gd name="connsiteY10" fmla="*/ 868680 h 1524000"/>
              <a:gd name="connsiteX11" fmla="*/ 876300 w 1093470"/>
              <a:gd name="connsiteY11" fmla="*/ 1082040 h 1524000"/>
              <a:gd name="connsiteX12" fmla="*/ 750570 w 1093470"/>
              <a:gd name="connsiteY12" fmla="*/ 1283970 h 1524000"/>
              <a:gd name="connsiteX13" fmla="*/ 556260 w 1093470"/>
              <a:gd name="connsiteY13" fmla="*/ 1524000 h 1524000"/>
              <a:gd name="connsiteX14" fmla="*/ 548640 w 1093470"/>
              <a:gd name="connsiteY14" fmla="*/ 1524000 h 1524000"/>
              <a:gd name="connsiteX15" fmla="*/ 453390 w 1093470"/>
              <a:gd name="connsiteY15" fmla="*/ 1432560 h 1524000"/>
              <a:gd name="connsiteX16" fmla="*/ 331470 w 1093470"/>
              <a:gd name="connsiteY16" fmla="*/ 1280160 h 1524000"/>
              <a:gd name="connsiteX17" fmla="*/ 236220 w 1093470"/>
              <a:gd name="connsiteY17" fmla="*/ 1127760 h 1524000"/>
              <a:gd name="connsiteX18" fmla="*/ 129540 w 1093470"/>
              <a:gd name="connsiteY18" fmla="*/ 887730 h 1524000"/>
              <a:gd name="connsiteX19" fmla="*/ 34290 w 1093470"/>
              <a:gd name="connsiteY19" fmla="*/ 590550 h 1524000"/>
              <a:gd name="connsiteX20" fmla="*/ 3810 w 1093470"/>
              <a:gd name="connsiteY20" fmla="*/ 396240 h 1524000"/>
              <a:gd name="connsiteX21" fmla="*/ 0 w 1093470"/>
              <a:gd name="connsiteY21" fmla="*/ 217170 h 1524000"/>
              <a:gd name="connsiteX22" fmla="*/ 7620 w 1093470"/>
              <a:gd name="connsiteY22" fmla="*/ 9144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93470" h="1524000">
                <a:moveTo>
                  <a:pt x="7620" y="91440"/>
                </a:moveTo>
                <a:lnTo>
                  <a:pt x="152400" y="53340"/>
                </a:lnTo>
                <a:lnTo>
                  <a:pt x="381000" y="11430"/>
                </a:lnTo>
                <a:lnTo>
                  <a:pt x="556260" y="0"/>
                </a:lnTo>
                <a:lnTo>
                  <a:pt x="803910" y="3810"/>
                </a:lnTo>
                <a:lnTo>
                  <a:pt x="1002030" y="34290"/>
                </a:lnTo>
                <a:lnTo>
                  <a:pt x="1082040" y="49530"/>
                </a:lnTo>
                <a:lnTo>
                  <a:pt x="1093470" y="163830"/>
                </a:lnTo>
                <a:lnTo>
                  <a:pt x="1082040" y="415290"/>
                </a:lnTo>
                <a:lnTo>
                  <a:pt x="1040130" y="651510"/>
                </a:lnTo>
                <a:lnTo>
                  <a:pt x="971550" y="868680"/>
                </a:lnTo>
                <a:lnTo>
                  <a:pt x="876300" y="1082040"/>
                </a:lnTo>
                <a:lnTo>
                  <a:pt x="750570" y="1283970"/>
                </a:lnTo>
                <a:lnTo>
                  <a:pt x="556260" y="1524000"/>
                </a:lnTo>
                <a:lnTo>
                  <a:pt x="548640" y="1524000"/>
                </a:lnTo>
                <a:lnTo>
                  <a:pt x="453390" y="1432560"/>
                </a:lnTo>
                <a:lnTo>
                  <a:pt x="331470" y="1280160"/>
                </a:lnTo>
                <a:lnTo>
                  <a:pt x="236220" y="1127760"/>
                </a:lnTo>
                <a:lnTo>
                  <a:pt x="129540" y="887730"/>
                </a:lnTo>
                <a:lnTo>
                  <a:pt x="34290" y="590550"/>
                </a:lnTo>
                <a:lnTo>
                  <a:pt x="3810" y="396240"/>
                </a:lnTo>
                <a:lnTo>
                  <a:pt x="0" y="217170"/>
                </a:lnTo>
                <a:lnTo>
                  <a:pt x="7620" y="91440"/>
                </a:lnTo>
                <a:close/>
              </a:path>
            </a:pathLst>
          </a:custGeom>
          <a:gradFill flip="none" rotWithShape="1">
            <a:gsLst>
              <a:gs pos="0">
                <a:srgbClr val="B2B2B2">
                  <a:tint val="66000"/>
                  <a:satMod val="160000"/>
                </a:srgbClr>
              </a:gs>
              <a:gs pos="50000">
                <a:srgbClr val="B2B2B2">
                  <a:tint val="44500"/>
                  <a:satMod val="160000"/>
                </a:srgbClr>
              </a:gs>
              <a:gs pos="100000">
                <a:srgbClr val="B2B2B2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tx1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114800" y="28956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Profess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33600" y="2971800"/>
            <a:ext cx="1371600" cy="369332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ysClr val="windowText" lastClr="000000"/>
                </a:solidFill>
              </a:rPr>
              <a:t>Automatism</a:t>
            </a:r>
            <a:endParaRPr 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5000" y="2971800"/>
            <a:ext cx="1600200" cy="36933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ysClr val="windowText" lastClr="000000"/>
                </a:solidFill>
              </a:rPr>
              <a:t>Internalization</a:t>
            </a:r>
            <a:endParaRPr 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10000" y="4495800"/>
            <a:ext cx="1600200" cy="369332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ysClr val="windowText" lastClr="000000"/>
                </a:solidFill>
              </a:rPr>
              <a:t>Assimilation</a:t>
            </a:r>
            <a:endParaRPr 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3581400" y="2971800"/>
            <a:ext cx="533400" cy="381000"/>
          </a:xfrm>
          <a:prstGeom prst="rightArrow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 rot="10800000">
            <a:off x="5029200" y="2971800"/>
            <a:ext cx="533400" cy="381000"/>
          </a:xfrm>
          <a:prstGeom prst="rightArrow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24" name="Right Arrow 23"/>
          <p:cNvSpPr/>
          <p:nvPr/>
        </p:nvSpPr>
        <p:spPr>
          <a:xfrm rot="16200000">
            <a:off x="4343400" y="3962400"/>
            <a:ext cx="533400" cy="381000"/>
          </a:xfrm>
          <a:prstGeom prst="rightArrow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26" name="Down Arrow 25"/>
          <p:cNvSpPr/>
          <p:nvPr/>
        </p:nvSpPr>
        <p:spPr>
          <a:xfrm rot="17846527">
            <a:off x="6796791" y="5255358"/>
            <a:ext cx="5334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 rot="3913757">
            <a:off x="1996254" y="5332050"/>
            <a:ext cx="5334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/>
          <p:cNvSpPr/>
          <p:nvPr/>
        </p:nvSpPr>
        <p:spPr>
          <a:xfrm rot="18873891">
            <a:off x="6336948" y="5878930"/>
            <a:ext cx="5334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 rot="2637884">
            <a:off x="2449308" y="5880256"/>
            <a:ext cx="5334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657600" y="3429000"/>
            <a:ext cx="18288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ysClr val="windowText" lastClr="000000"/>
                </a:solidFill>
              </a:rPr>
              <a:t>Accommodation</a:t>
            </a:r>
            <a:endParaRPr lang="en-US" b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9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9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26" grpId="0" animBg="1"/>
      <p:bldP spid="1027" grpId="0" animBg="1"/>
      <p:bldP spid="1028" grpId="0" animBg="1"/>
      <p:bldP spid="7" grpId="0"/>
      <p:bldP spid="8" grpId="0"/>
      <p:bldP spid="9" grpId="0"/>
      <p:bldP spid="10" grpId="0"/>
      <p:bldP spid="11" grpId="0"/>
      <p:bldP spid="13" grpId="0"/>
      <p:bldP spid="18" grpId="0" animBg="1"/>
      <p:bldP spid="19" grpId="0"/>
      <p:bldP spid="16" grpId="0" animBg="1"/>
      <p:bldP spid="17" grpId="0" animBg="1"/>
      <p:bldP spid="20" grpId="0" animBg="1"/>
      <p:bldP spid="21" grpId="1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32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Domains of Learning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Domains of Learning</dc:title>
  <dc:creator>User</dc:creator>
  <cp:lastModifiedBy>User</cp:lastModifiedBy>
  <cp:revision>19</cp:revision>
  <dcterms:created xsi:type="dcterms:W3CDTF">2014-03-31T18:58:58Z</dcterms:created>
  <dcterms:modified xsi:type="dcterms:W3CDTF">2014-08-09T02:02:41Z</dcterms:modified>
</cp:coreProperties>
</file>